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CD4"/>
    <a:srgbClr val="A86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210" d="100"/>
          <a:sy n="210" d="100"/>
        </p:scale>
        <p:origin x="-6846" y="-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4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0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4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8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7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4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8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0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3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5736A-5777-4521-8883-0BB7A2B41849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5EEB4-F784-47C2-B4BD-A28088F4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36944"/>
          <a:stretch/>
        </p:blipFill>
        <p:spPr>
          <a:xfrm>
            <a:off x="846667" y="947742"/>
            <a:ext cx="3071288" cy="550385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 r="37979"/>
          <a:stretch/>
        </p:blipFill>
        <p:spPr>
          <a:xfrm>
            <a:off x="3877734" y="873368"/>
            <a:ext cx="3014132" cy="56988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37361"/>
          <a:stretch/>
        </p:blipFill>
        <p:spPr>
          <a:xfrm>
            <a:off x="8114704" y="795868"/>
            <a:ext cx="3112096" cy="5652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713264" y="2356101"/>
                <a:ext cx="1893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264" y="2356101"/>
                <a:ext cx="1893852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713264" y="3676902"/>
                <a:ext cx="19354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3264" y="3676902"/>
                <a:ext cx="193540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55730" y="2881033"/>
                <a:ext cx="1893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30" y="2881033"/>
                <a:ext cx="189385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07959" y="2900084"/>
                <a:ext cx="19354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959" y="2900084"/>
                <a:ext cx="1935402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7112000" y="3115732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67259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6" r="38056"/>
          <a:stretch/>
        </p:blipFill>
        <p:spPr>
          <a:xfrm>
            <a:off x="8153171" y="778932"/>
            <a:ext cx="3043820" cy="59266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1" r="37778"/>
          <a:stretch/>
        </p:blipFill>
        <p:spPr>
          <a:xfrm>
            <a:off x="3965745" y="948266"/>
            <a:ext cx="2912532" cy="5486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36944"/>
          <a:stretch/>
        </p:blipFill>
        <p:spPr>
          <a:xfrm>
            <a:off x="846667" y="947742"/>
            <a:ext cx="3071288" cy="55038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694214" y="2356101"/>
                <a:ext cx="1893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214" y="2356101"/>
                <a:ext cx="1893852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94214" y="3676902"/>
                <a:ext cx="19354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214" y="3676902"/>
                <a:ext cx="193540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93830" y="2881033"/>
                <a:ext cx="1893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30" y="2881033"/>
                <a:ext cx="1893852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7484" y="2900084"/>
                <a:ext cx="19354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484" y="2900084"/>
                <a:ext cx="1935402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7112000" y="3115732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23077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7500"/>
          <a:stretch/>
        </p:blipFill>
        <p:spPr>
          <a:xfrm>
            <a:off x="3962398" y="863599"/>
            <a:ext cx="3052516" cy="5723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6" r="38056"/>
          <a:stretch/>
        </p:blipFill>
        <p:spPr>
          <a:xfrm>
            <a:off x="8153171" y="778932"/>
            <a:ext cx="3043820" cy="59266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36944"/>
          <a:stretch/>
        </p:blipFill>
        <p:spPr>
          <a:xfrm>
            <a:off x="846667" y="947742"/>
            <a:ext cx="3071288" cy="55038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684689" y="2356101"/>
                <a:ext cx="189385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89" y="2356101"/>
                <a:ext cx="1893852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684689" y="3676902"/>
                <a:ext cx="193540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689" y="3676902"/>
                <a:ext cx="193540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403355" y="2881033"/>
                <a:ext cx="189224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5" y="2881033"/>
                <a:ext cx="1892249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547657" y="2881034"/>
                <a:ext cx="18226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57" y="2881034"/>
                <a:ext cx="1822615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7112000" y="3115732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8" r="37500"/>
          <a:stretch/>
        </p:blipFill>
        <p:spPr>
          <a:xfrm>
            <a:off x="8094134" y="694267"/>
            <a:ext cx="3125560" cy="5915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650821" y="2474633"/>
                <a:ext cx="189224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821" y="2474633"/>
                <a:ext cx="1892249" cy="6771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701614" y="3659967"/>
                <a:ext cx="18226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614" y="3659967"/>
                <a:ext cx="1822615" cy="6771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44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7500"/>
          <a:stretch/>
        </p:blipFill>
        <p:spPr>
          <a:xfrm>
            <a:off x="897464" y="897466"/>
            <a:ext cx="3052516" cy="5723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84305" y="2966758"/>
                <a:ext cx="18179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5" y="2966758"/>
                <a:ext cx="181793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71457" y="2881034"/>
                <a:ext cx="182261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57" y="2881034"/>
                <a:ext cx="1822614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7112000" y="3115732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r="37361"/>
          <a:stretch/>
        </p:blipFill>
        <p:spPr>
          <a:xfrm>
            <a:off x="3962400" y="838785"/>
            <a:ext cx="3190740" cy="59006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02104" y="2960410"/>
                <a:ext cx="2918427" cy="699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p>
                        <m:sSup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04" y="2960410"/>
                <a:ext cx="2918427" cy="6990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1" r="37222"/>
          <a:stretch/>
        </p:blipFill>
        <p:spPr>
          <a:xfrm>
            <a:off x="8068735" y="609599"/>
            <a:ext cx="3331726" cy="61614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285695" y="3601760"/>
                <a:ext cx="2918427" cy="699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E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sSup>
                        <m:sSup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695" y="3601760"/>
                <a:ext cx="2918427" cy="699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738665" y="2339165"/>
                <a:ext cx="18179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s-E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4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665" y="2339165"/>
                <a:ext cx="1817934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4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15926" r="37917" b="29630"/>
          <a:stretch/>
        </p:blipFill>
        <p:spPr>
          <a:xfrm>
            <a:off x="2216533" y="66102"/>
            <a:ext cx="3086520" cy="3150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5" t="17036" r="37917" b="30001"/>
          <a:stretch/>
        </p:blipFill>
        <p:spPr>
          <a:xfrm>
            <a:off x="2087085" y="3459294"/>
            <a:ext cx="3305361" cy="3259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2" t="15185" r="37083" b="27037"/>
          <a:stretch/>
        </p:blipFill>
        <p:spPr>
          <a:xfrm>
            <a:off x="6455883" y="3357139"/>
            <a:ext cx="3327095" cy="353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15556" r="37083" b="27408"/>
          <a:stretch/>
        </p:blipFill>
        <p:spPr>
          <a:xfrm>
            <a:off x="6530848" y="0"/>
            <a:ext cx="3282169" cy="34152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48453" y="1650489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0" name="Right Arrow 9"/>
          <p:cNvSpPr/>
          <p:nvPr/>
        </p:nvSpPr>
        <p:spPr>
          <a:xfrm>
            <a:off x="5457634" y="4986764"/>
            <a:ext cx="880534" cy="389467"/>
          </a:xfrm>
          <a:prstGeom prst="rightArrow">
            <a:avLst>
              <a:gd name="adj1" fmla="val 28261"/>
              <a:gd name="adj2" fmla="val 6826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47597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4" y="1498295"/>
            <a:ext cx="8970174" cy="5045724"/>
          </a:xfrm>
        </p:spPr>
      </p:pic>
      <p:sp>
        <p:nvSpPr>
          <p:cNvPr id="24" name="Right Arrow 23"/>
          <p:cNvSpPr/>
          <p:nvPr/>
        </p:nvSpPr>
        <p:spPr>
          <a:xfrm rot="19016173">
            <a:off x="6995711" y="2302525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7993371">
            <a:off x="4294741" y="4900670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462489">
            <a:off x="7058137" y="4799685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3187835">
            <a:off x="4239657" y="2311704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5400000">
            <a:off x="5658996" y="5460694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6200000">
            <a:off x="5668177" y="1503804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407005" y="3551105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3758586" y="3604353"/>
            <a:ext cx="539826" cy="264405"/>
          </a:xfrm>
          <a:prstGeom prst="rightArrow">
            <a:avLst/>
          </a:prstGeom>
          <a:solidFill>
            <a:srgbClr val="C39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6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151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12</cp:revision>
  <dcterms:created xsi:type="dcterms:W3CDTF">2022-03-12T16:52:12Z</dcterms:created>
  <dcterms:modified xsi:type="dcterms:W3CDTF">2022-03-19T20:15:51Z</dcterms:modified>
</cp:coreProperties>
</file>